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Economica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EA4139E-7E36-441B-838D-165AC05F8B36}">
  <a:tblStyle styleId="{1EA4139E-7E36-441B-838D-165AC05F8B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Economica-regular.fntdata"/><Relationship Id="rId21" Type="http://schemas.openxmlformats.org/officeDocument/2006/relationships/slide" Target="slides/slide16.xml"/><Relationship Id="rId24" Type="http://schemas.openxmlformats.org/officeDocument/2006/relationships/font" Target="fonts/Economica-italic.fntdata"/><Relationship Id="rId23" Type="http://schemas.openxmlformats.org/officeDocument/2006/relationships/font" Target="fonts/Economica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Economica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split into two slides?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split into two slides?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split into two slides?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split into two slides?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2744013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3" name="Shape 13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4" name="Shape 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 flipH="1">
            <a:off x="7595938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9" name="Shape 19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20" name="Shape 20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rocket-home-d-placeholder.png" id="9" name="Shape 9"/>
          <p:cNvPicPr preferRelativeResize="0"/>
          <p:nvPr/>
        </p:nvPicPr>
        <p:blipFill rotWithShape="1">
          <a:blip r:embed="rId1">
            <a:alphaModFix/>
          </a:blip>
          <a:srcRect b="0" l="1578" r="46150" t="0"/>
          <a:stretch/>
        </p:blipFill>
        <p:spPr>
          <a:xfrm>
            <a:off x="7575925" y="114425"/>
            <a:ext cx="1397325" cy="14103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s copy.png"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25" y="4205800"/>
            <a:ext cx="1543675" cy="7620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2.jp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subTitle"/>
          </p:nvPr>
        </p:nvSpPr>
        <p:spPr>
          <a:xfrm>
            <a:off x="441750" y="1946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Team Rocket: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Andres Segundo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Brian De Guzman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David Munoz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Ellie Lin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Nick Zhang 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7/26/17</a:t>
            </a:r>
            <a:endParaRPr/>
          </a:p>
        </p:txBody>
      </p:sp>
      <p:pic>
        <p:nvPicPr>
          <p:cNvPr descr="ss copy.png"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0" y="3645875"/>
            <a:ext cx="3145825" cy="155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cket-home-d-placeholder.png" id="66" name="Shape 66"/>
          <p:cNvPicPr preferRelativeResize="0"/>
          <p:nvPr/>
        </p:nvPicPr>
        <p:blipFill rotWithShape="1">
          <a:blip r:embed="rId4">
            <a:alphaModFix/>
          </a:blip>
          <a:srcRect b="0" l="1578" r="46150" t="0"/>
          <a:stretch/>
        </p:blipFill>
        <p:spPr>
          <a:xfrm>
            <a:off x="6805675" y="102350"/>
            <a:ext cx="2156676" cy="21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png" id="67" name="Shape 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0872" y="259065"/>
            <a:ext cx="5462525" cy="25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demo 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7225"/>
            <a:ext cx="2076457" cy="369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4082" y="1147225"/>
            <a:ext cx="2076455" cy="369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937" y="1147225"/>
            <a:ext cx="2076457" cy="369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3" y="1147225"/>
            <a:ext cx="2039807" cy="3626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</a:t>
            </a:r>
            <a:endParaRPr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500" y="1147225"/>
            <a:ext cx="2582675" cy="9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8075" y="2087075"/>
            <a:ext cx="1181700" cy="11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/>
          <p:nvPr/>
        </p:nvSpPr>
        <p:spPr>
          <a:xfrm>
            <a:off x="3765000" y="1354950"/>
            <a:ext cx="34389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→  Development Platform</a:t>
            </a:r>
            <a:endParaRPr sz="2000"/>
          </a:p>
        </p:txBody>
      </p:sp>
      <p:sp>
        <p:nvSpPr>
          <p:cNvPr id="137" name="Shape 137"/>
          <p:cNvSpPr txBox="1"/>
          <p:nvPr/>
        </p:nvSpPr>
        <p:spPr>
          <a:xfrm>
            <a:off x="3765000" y="2415750"/>
            <a:ext cx="35940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→  Programming Language</a:t>
            </a:r>
            <a:endParaRPr sz="2000"/>
          </a:p>
        </p:txBody>
      </p:sp>
      <p:sp>
        <p:nvSpPr>
          <p:cNvPr id="138" name="Shape 138"/>
          <p:cNvSpPr txBox="1"/>
          <p:nvPr/>
        </p:nvSpPr>
        <p:spPr>
          <a:xfrm>
            <a:off x="1409825" y="3268800"/>
            <a:ext cx="54282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Make8bitart.com  </a:t>
            </a:r>
            <a:r>
              <a:rPr lang="en" sz="2000"/>
              <a:t>→  Image Editor</a:t>
            </a:r>
            <a:endParaRPr sz="2000"/>
          </a:p>
        </p:txBody>
      </p:sp>
      <p:sp>
        <p:nvSpPr>
          <p:cNvPr id="139" name="Shape 139"/>
          <p:cNvSpPr txBox="1"/>
          <p:nvPr/>
        </p:nvSpPr>
        <p:spPr>
          <a:xfrm>
            <a:off x="1439550" y="3980175"/>
            <a:ext cx="54282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      Mp3 Converter  →  Audio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Techniques</a:t>
            </a:r>
            <a:endParaRPr/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900" y="1301287"/>
            <a:ext cx="1705897" cy="52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313" y="1673288"/>
            <a:ext cx="1137025" cy="11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406" y="2479988"/>
            <a:ext cx="1516019" cy="113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049" y="2715750"/>
            <a:ext cx="2482076" cy="60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6775" y="3487850"/>
            <a:ext cx="1137025" cy="11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3780500" y="1301225"/>
            <a:ext cx="29541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→  Scrum Management</a:t>
            </a:r>
            <a:endParaRPr sz="2000"/>
          </a:p>
        </p:txBody>
      </p:sp>
      <p:sp>
        <p:nvSpPr>
          <p:cNvPr id="151" name="Shape 151"/>
          <p:cNvSpPr txBox="1"/>
          <p:nvPr/>
        </p:nvSpPr>
        <p:spPr>
          <a:xfrm>
            <a:off x="3780500" y="1979613"/>
            <a:ext cx="29541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→  Document Sharing</a:t>
            </a:r>
            <a:endParaRPr sz="2000"/>
          </a:p>
        </p:txBody>
      </p:sp>
      <p:sp>
        <p:nvSpPr>
          <p:cNvPr id="152" name="Shape 152"/>
          <p:cNvSpPr txBox="1"/>
          <p:nvPr/>
        </p:nvSpPr>
        <p:spPr>
          <a:xfrm>
            <a:off x="4490600" y="2757088"/>
            <a:ext cx="38754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→  Development </a:t>
            </a:r>
            <a:r>
              <a:rPr lang="en" sz="2000"/>
              <a:t>Management</a:t>
            </a:r>
            <a:endParaRPr sz="2000"/>
          </a:p>
        </p:txBody>
      </p:sp>
      <p:sp>
        <p:nvSpPr>
          <p:cNvPr id="153" name="Shape 153"/>
          <p:cNvSpPr txBox="1"/>
          <p:nvPr/>
        </p:nvSpPr>
        <p:spPr>
          <a:xfrm>
            <a:off x="3780500" y="3617000"/>
            <a:ext cx="29541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→  Communication</a:t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Bugs</a:t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65150" y="1111925"/>
            <a:ext cx="8813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Hit detection can be off when there is multiple asteroids on screen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Asteroid and fuel tanks can spawn on top of player and on screen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Asteroid and fuel tanks can spawn outside of the player camera, which means objects can appear cut on the sides of the screen, clipped. 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Player can still move during math question scene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Endless background has a visible clip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Slug can be moved to sides to the point where it seems to be slightly off screen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we enjoyed/didn’t enjoy</a:t>
            </a:r>
            <a:endParaRPr/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Enjoyed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Got to learn how to be software engineers and develop a game as a team.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Learned how to use Unity and C#</a:t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55600" lvl="0" marL="457200" rtl="0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Did not enjoy</a:t>
            </a:r>
            <a:endParaRPr sz="2000"/>
          </a:p>
          <a:p>
            <a: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It was stressful to finish developing the game within 3 weeks.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 </a:t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learned how to make games in Unity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learned C#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learned how to use Scrum practices for project management</a:t>
            </a:r>
            <a:endParaRPr sz="20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2068600" y="2087125"/>
            <a:ext cx="5499300" cy="18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Comic Sans MS"/>
                <a:ea typeface="Comic Sans MS"/>
                <a:cs typeface="Comic Sans MS"/>
                <a:sym typeface="Comic Sans MS"/>
              </a:rPr>
              <a:t>Thanks for Listening</a:t>
            </a:r>
            <a:endParaRPr sz="4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Logo.pn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7977" y="-436648"/>
            <a:ext cx="6428077" cy="298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500"/>
              <a:t>Rocket Slug is a game to improve children’s math problem solving skills and to make math fun through a competitive aspect.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163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73200" y="526600"/>
            <a:ext cx="839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Sprint 1 </a:t>
            </a:r>
            <a:endParaRPr b="1" sz="2300"/>
          </a:p>
          <a:p>
            <a:pPr indent="0" lvl="0" mar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0" name="Shape 80"/>
          <p:cNvGraphicFramePr/>
          <p:nvPr/>
        </p:nvGraphicFramePr>
        <p:xfrm>
          <a:off x="787025" y="1409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{1EA4139E-7E36-441B-838D-165AC05F8B36}</a:tableStyleId>
              </a:tblPr>
              <a:tblGrid>
                <a:gridCol w="2946625"/>
                <a:gridCol w="1868100"/>
                <a:gridCol w="2618375"/>
              </a:tblGrid>
              <a:tr h="5707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Planned Goals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Achieved?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Reason if not achieved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</a:tr>
              <a:tr h="6756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Get familiar with Android Studio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Decided to use Unity instead, so we learned how to use Unity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675625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Implement a simple art design and menu feature to build the framework of the game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No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Spent more time than expected to learn Unity and C#</a:t>
                      </a:r>
                      <a:endParaRPr sz="18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190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73200" y="526600"/>
            <a:ext cx="839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Sprint 2 </a:t>
            </a:r>
            <a:endParaRPr b="1" sz="2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7" name="Shape 87"/>
          <p:cNvGraphicFramePr/>
          <p:nvPr/>
        </p:nvGraphicFramePr>
        <p:xfrm>
          <a:off x="628800" y="1147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{1EA4139E-7E36-441B-838D-165AC05F8B36}</a:tableStyleId>
              </a:tblPr>
              <a:tblGrid>
                <a:gridCol w="3719225"/>
                <a:gridCol w="1417025"/>
                <a:gridCol w="2750150"/>
              </a:tblGrid>
              <a:tr h="617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Planned Goals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Achieved?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Reason if not achieved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</a:tr>
              <a:tr h="870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Create a main menu so that the player can start the game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Yes</a:t>
                      </a:r>
                      <a:endParaRPr sz="15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67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Add character and obstacles so that the player can play the game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Yes</a:t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7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Move the character so the player can dodge obstacles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Yes</a:t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</a:tr>
              <a:tr h="67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Add a moving background so that it looks like the player is moving up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Yes</a:t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190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73200" y="526600"/>
            <a:ext cx="839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Sprint 3 </a:t>
            </a:r>
            <a:endParaRPr b="1" sz="2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4" name="Shape 94"/>
          <p:cNvGraphicFramePr/>
          <p:nvPr/>
        </p:nvGraphicFramePr>
        <p:xfrm>
          <a:off x="628800" y="1147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{1EA4139E-7E36-441B-838D-165AC05F8B36}</a:tableStyleId>
              </a:tblPr>
              <a:tblGrid>
                <a:gridCol w="3687650"/>
                <a:gridCol w="1569200"/>
                <a:gridCol w="2629550"/>
              </a:tblGrid>
              <a:tr h="617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Planned </a:t>
                      </a:r>
                      <a:r>
                        <a:rPr b="1" lang="en" sz="1700"/>
                        <a:t>Goals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Achieved?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Reason if not achieved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</a:tr>
              <a:tr h="561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Create new objects so that the player can avoid obstacles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Yes</a:t>
                      </a:r>
                      <a:endParaRPr sz="15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67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Display math questions so that the player can answer the math problems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Yes</a:t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7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Create collision for obstacles and the player so that the player needs to avoid obstacles</a:t>
                      </a:r>
                      <a:endParaRPr sz="18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Yes</a:t>
                      </a:r>
                      <a:endParaRPr sz="1500"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190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73200" y="526600"/>
            <a:ext cx="8397600" cy="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Sprint 3 (Continued) </a:t>
            </a:r>
            <a:endParaRPr b="1" sz="23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1" name="Shape 101"/>
          <p:cNvGraphicFramePr/>
          <p:nvPr/>
        </p:nvGraphicFramePr>
        <p:xfrm>
          <a:off x="628800" y="1098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{1EA4139E-7E36-441B-838D-165AC05F8B36}</a:tableStyleId>
              </a:tblPr>
              <a:tblGrid>
                <a:gridCol w="3865975"/>
                <a:gridCol w="1404575"/>
                <a:gridCol w="2615850"/>
              </a:tblGrid>
              <a:tr h="6855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Planned </a:t>
                      </a:r>
                      <a:r>
                        <a:rPr b="1" lang="en" sz="1700"/>
                        <a:t>Goals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Achieved?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Reason if not achieved</a:t>
                      </a:r>
                      <a:endParaRPr b="1" sz="17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A4C2F4"/>
                    </a:solidFill>
                  </a:tcPr>
                </a:tc>
              </a:tr>
              <a:tr h="561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Add sound effects and music so the game is more enjoyable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Yes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6756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Add the gas tanks so that the player can play a complete game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Yes</a:t>
                      </a:r>
                      <a:endParaRPr sz="15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1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Increase fuel when player answer the math problem correctly</a:t>
                      </a:r>
                      <a:endParaRPr sz="18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Yes</a:t>
                      </a:r>
                      <a:endParaRPr sz="15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1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Test the final product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Yes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Challenges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11700" y="1677400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None of the team members had experience with C# before.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 was hard to find meeting time that works for all of us. 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also need to learn how to develop a game in Unity.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Limited Time, first sprint was spent learning and completing tutorials.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Accomplishments </a:t>
            </a:r>
            <a:endParaRPr/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were able to achieve most of our goals. 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made one complete level. 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Being able to pause the game when the math problem shows up. 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Being able to increase the fuel tank when the answer of the math problem is correct. 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Overview/Diagram</a:t>
            </a:r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838" y="1104500"/>
            <a:ext cx="6224325" cy="37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